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30" autoAdjust="0"/>
    <p:restoredTop sz="94662" autoAdjust="0"/>
  </p:normalViewPr>
  <p:slideViewPr>
    <p:cSldViewPr>
      <p:cViewPr varScale="1">
        <p:scale>
          <a:sx n="73" d="100"/>
          <a:sy n="73" d="100"/>
        </p:scale>
        <p:origin x="-17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14 Ara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46187" y="44624"/>
            <a:ext cx="7383399" cy="31700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e- Serbest Meslek Makbuzu</a:t>
            </a:r>
            <a: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tr-TR" sz="2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İstemeleri Halinde 01/01/2018 tarihinden itibaren uygulamaya Geçebi</a:t>
            </a:r>
            <a:r>
              <a:rPr lang="tr-TR" sz="2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lecektir (İHTİYARI)</a:t>
            </a:r>
            <a: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tr-T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tr-TR" sz="4000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www.erdogansanal.com</a:t>
            </a:r>
            <a:endParaRPr lang="tr-TR" sz="4000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45719" cy="46856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9731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4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e- Serbest Meslek Makbuzu  İstemeleri Halinde 01/01/2018 tarihinden itibaren uygulamaya Geçebilecektir (İHTİYARI)  www.erdogansanal.com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 6736 SAYILI KANUN VERGİ YAPILANDIRMASININ 4 TAKSİT  * 7020 SAYILI KANUN VERGİ YAPILANDIRMASININ 2 TAKSİT  * AĞUSTOS 2017 DÖNEMİ SSK.  *  EYLÜL 2017 BAGKUR PRİMİ  ÖDEMELERİNİN SON GÜNÜ  02/10/2017 UNUTMAYINIZ</dc:title>
  <dc:creator>oem</dc:creator>
  <cp:lastModifiedBy>Windows Kullanıcısı</cp:lastModifiedBy>
  <cp:revision>14</cp:revision>
  <dcterms:created xsi:type="dcterms:W3CDTF">2017-09-27T05:47:54Z</dcterms:created>
  <dcterms:modified xsi:type="dcterms:W3CDTF">2017-12-14T05:18:57Z</dcterms:modified>
</cp:coreProperties>
</file>